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COMMITTEE REPORT-BACK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42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Discussion Points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945575" y="384048"/>
            <a:ext cx="2743200" cy="566928"/>
          </a:xfrm>
          <a:prstGeom prst="roundRect">
            <a:avLst>
              <a:gd name="adj" fmla="val 12903"/>
            </a:avLst>
          </a:prstGeom>
          <a:solidFill>
            <a:srgbClr val="F4F6F7"/>
          </a:solidFill>
          <a:ln/>
        </p:spPr>
      </p:sp>
      <p:sp>
        <p:nvSpPr>
          <p:cNvPr id="5" name="Text 3"/>
          <p:cNvSpPr/>
          <p:nvPr/>
        </p:nvSpPr>
        <p:spPr>
          <a:xfrm>
            <a:off x="9082735" y="420624"/>
            <a:ext cx="2468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Committee:  </a:t>
            </a:r>
            <a:pPr indent="0" marL="0">
              <a:buNone/>
            </a:pPr>
            <a:r>
              <a:rPr lang="en-US" sz="10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[Committee Name]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082735" y="658368"/>
            <a:ext cx="2468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Date:  </a:t>
            </a:r>
            <a:pPr indent="0" marL="0">
              <a:buNone/>
            </a:pPr>
            <a:r>
              <a:rPr lang="en-US" sz="10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[Meeting Date]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1600200"/>
            <a:ext cx="5074920" cy="2148840"/>
          </a:xfrm>
          <a:prstGeom prst="roundRect">
            <a:avLst>
              <a:gd name="adj" fmla="val 3404"/>
            </a:avLst>
          </a:prstGeom>
          <a:solidFill>
            <a:srgbClr val="F4F6F7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758952" y="183794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85D7F"/>
          </a:solidFill>
          <a:ln/>
        </p:spPr>
      </p:sp>
      <p:sp>
        <p:nvSpPr>
          <p:cNvPr id="9" name="Text 7"/>
          <p:cNvSpPr/>
          <p:nvPr/>
        </p:nvSpPr>
        <p:spPr>
          <a:xfrm>
            <a:off x="758952" y="18379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80160" y="1801368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matter considered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58952" y="2377440"/>
            <a:ext cx="45628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Discussion: </a:t>
            </a:r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[summarise what the committee discussed]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Outcome: </a:t>
            </a:r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[note the conclusion reached, if any]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897880" y="1600200"/>
            <a:ext cx="5074920" cy="2148840"/>
          </a:xfrm>
          <a:prstGeom prst="roundRect">
            <a:avLst>
              <a:gd name="adj" fmla="val 3404"/>
            </a:avLst>
          </a:prstGeom>
          <a:solidFill>
            <a:srgbClr val="F4F6F7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153912" y="183794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85D7F"/>
          </a:solidFill>
          <a:ln/>
        </p:spPr>
      </p:sp>
      <p:sp>
        <p:nvSpPr>
          <p:cNvPr id="14" name="Text 12"/>
          <p:cNvSpPr/>
          <p:nvPr/>
        </p:nvSpPr>
        <p:spPr>
          <a:xfrm>
            <a:off x="6153912" y="18379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675120" y="1801368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matter considered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153912" y="2377440"/>
            <a:ext cx="45628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Discussion: </a:t>
            </a:r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[summarise what the committee discussed]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Outcome: </a:t>
            </a:r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[note the conclusion reached, if any]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02920" y="4023360"/>
            <a:ext cx="5074920" cy="2148840"/>
          </a:xfrm>
          <a:prstGeom prst="roundRect">
            <a:avLst>
              <a:gd name="adj" fmla="val 3404"/>
            </a:avLst>
          </a:prstGeom>
          <a:solidFill>
            <a:srgbClr val="F4F6F7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58952" y="42611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85D7F"/>
          </a:solidFill>
          <a:ln/>
        </p:spPr>
      </p:sp>
      <p:sp>
        <p:nvSpPr>
          <p:cNvPr id="19" name="Text 17"/>
          <p:cNvSpPr/>
          <p:nvPr/>
        </p:nvSpPr>
        <p:spPr>
          <a:xfrm>
            <a:off x="758952" y="42611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80160" y="4224528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matter considered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58952" y="4800600"/>
            <a:ext cx="45628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Discussion: </a:t>
            </a:r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[summarise what the committee discussed]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Outcome: </a:t>
            </a:r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[note the conclusion reached, if any]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897880" y="4023360"/>
            <a:ext cx="5074920" cy="2148840"/>
          </a:xfrm>
          <a:prstGeom prst="roundRect">
            <a:avLst>
              <a:gd name="adj" fmla="val 3404"/>
            </a:avLst>
          </a:prstGeom>
          <a:solidFill>
            <a:srgbClr val="F4F6F7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153912" y="42611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85D7F"/>
          </a:solidFill>
          <a:ln/>
        </p:spPr>
      </p:sp>
      <p:sp>
        <p:nvSpPr>
          <p:cNvPr id="24" name="Text 22"/>
          <p:cNvSpPr/>
          <p:nvPr/>
        </p:nvSpPr>
        <p:spPr>
          <a:xfrm>
            <a:off x="6153912" y="42611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675120" y="4224528"/>
            <a:ext cx="4069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Risks, concerns, or dependencies raised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153912" y="4800600"/>
            <a:ext cx="456285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Discussion: </a:t>
            </a:r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[summarise what the committee discussed]</a:t>
            </a:r>
            <a:endParaRPr lang="en-US" sz="1150" dirty="0"/>
          </a:p>
          <a:p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Outcome: </a:t>
            </a:r>
            <a:pPr indent="0"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11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[note the conclusion reached, if any]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50292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Report-Back Template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8945575" y="6528816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 of 2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99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COMMITTEE REPORT-BACK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21792"/>
            <a:ext cx="8686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425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Proposed Recommendations for Board Adoption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945575" y="384048"/>
            <a:ext cx="2743200" cy="566928"/>
          </a:xfrm>
          <a:prstGeom prst="roundRect">
            <a:avLst>
              <a:gd name="adj" fmla="val 12903"/>
            </a:avLst>
          </a:prstGeom>
          <a:solidFill>
            <a:srgbClr val="F4F6F7"/>
          </a:solidFill>
          <a:ln/>
        </p:spPr>
      </p:sp>
      <p:sp>
        <p:nvSpPr>
          <p:cNvPr id="5" name="Text 3"/>
          <p:cNvSpPr/>
          <p:nvPr/>
        </p:nvSpPr>
        <p:spPr>
          <a:xfrm>
            <a:off x="9082735" y="420624"/>
            <a:ext cx="2468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Committee:  </a:t>
            </a:r>
            <a:pPr indent="0" marL="0">
              <a:buNone/>
            </a:pPr>
            <a:r>
              <a:rPr lang="en-US" sz="10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[Committee Name]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9082735" y="658368"/>
            <a:ext cx="2468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Date:  </a:t>
            </a:r>
            <a:pPr indent="0" marL="0">
              <a:buNone/>
            </a:pPr>
            <a:r>
              <a:rPr lang="en-US" sz="10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[Meeting Date]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02920" y="1481328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Committee recommends that the Board consider the following for decision or noting:</a:t>
            </a:r>
            <a:endParaRPr lang="en-US" sz="125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920240"/>
          <a:ext cx="11183112" cy="914400"/>
        </p:xfrm>
        <a:graphic>
          <a:graphicData uri="http://schemas.openxmlformats.org/drawingml/2006/table">
            <a:tbl>
              <a:tblPr/>
              <a:tblGrid>
                <a:gridCol w="640080"/>
                <a:gridCol w="4572000"/>
                <a:gridCol w="4142232"/>
                <a:gridCol w="182880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D7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D7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Rationale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D7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5D7F"/>
                    </a:solidFill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i="1" dirty="0">
                          <a:solidFill>
                            <a:srgbClr val="5B5F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[State the recommendation clearly and actionably]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i="1" dirty="0">
                          <a:solidFill>
                            <a:srgbClr val="5B5F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[Why the committee is proposing this]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85D7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 Decision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i="1" dirty="0">
                          <a:solidFill>
                            <a:srgbClr val="5B5F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[State the recommendation clearly and actionably]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i="1" dirty="0">
                          <a:solidFill>
                            <a:srgbClr val="5B5F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[Why the committee is proposing this]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285D7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 Decision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7"/>
                    </a:solidFill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i="1" dirty="0">
                          <a:solidFill>
                            <a:srgbClr val="5B5F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[State the recommendation clearly and actionably]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i="1" dirty="0">
                          <a:solidFill>
                            <a:srgbClr val="5B5F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[Why the committee is proposing this]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5B5F6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 Noting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502920" y="5806440"/>
            <a:ext cx="11183112" cy="566928"/>
          </a:xfrm>
          <a:prstGeom prst="roundRect">
            <a:avLst>
              <a:gd name="adj" fmla="val 12903"/>
            </a:avLst>
          </a:prstGeom>
          <a:solidFill>
            <a:srgbClr val="FBF3E1"/>
          </a:solidFill>
          <a:ln/>
        </p:spPr>
      </p:sp>
      <p:sp>
        <p:nvSpPr>
          <p:cNvPr id="10" name="Text 7"/>
          <p:cNvSpPr/>
          <p:nvPr/>
        </p:nvSpPr>
        <p:spPr>
          <a:xfrm>
            <a:off x="731520" y="5806440"/>
            <a:ext cx="10698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42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Decision Required:  </a:t>
            </a:r>
            <a:pPr indent="0" marL="0">
              <a:buNone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 is asked to adopt the recommendation(s) marked “For Decision” above.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02920" y="65288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Committee Report-Back Template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8945575" y="6528816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B5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 of 2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2026-07-29T09:07:05Z</dcterms:created>
  <dcterms:modified xsi:type="dcterms:W3CDTF">2026-07-29T09:07:05Z</dcterms:modified>
</cp:coreProperties>
</file>